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2B9C9B-0D62-48EA-B738-E07058D756EA}" v="21" dt="2024-06-02T13:34:57.7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8" d="100"/>
          <a:sy n="78" d="100"/>
        </p:scale>
        <p:origin x="12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7F2B9C9B-0D62-48EA-B738-E07058D756EA}"/>
    <pc:docChg chg="undo custSel delSld modSld">
      <pc:chgData name="Nur Ali Dilek" userId="77a452819edd66b8" providerId="LiveId" clId="{7F2B9C9B-0D62-48EA-B738-E07058D756EA}" dt="2024-06-02T16:55:43.660" v="615" actId="20577"/>
      <pc:docMkLst>
        <pc:docMk/>
      </pc:docMkLst>
      <pc:sldChg chg="addSp delSp modSp mod">
        <pc:chgData name="Nur Ali Dilek" userId="77a452819edd66b8" providerId="LiveId" clId="{7F2B9C9B-0D62-48EA-B738-E07058D756EA}" dt="2024-06-02T13:35:12.324" v="20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mod">
          <ac:chgData name="Nur Ali Dilek" userId="77a452819edd66b8" providerId="LiveId" clId="{7F2B9C9B-0D62-48EA-B738-E07058D756EA}" dt="2024-06-02T13:34:50.057" v="188" actId="20577"/>
          <ac:spMkLst>
            <pc:docMk/>
            <pc:sldMk cId="1594231727" sldId="258"/>
            <ac:spMk id="12" creationId="{6A570140-C491-2A60-EDE9-D4D4B9663375}"/>
          </ac:spMkLst>
        </pc:spChg>
        <pc:spChg chg="add mod">
          <ac:chgData name="Nur Ali Dilek" userId="77a452819edd66b8" providerId="LiveId" clId="{7F2B9C9B-0D62-48EA-B738-E07058D756EA}" dt="2024-06-02T13:35:12.324" v="208" actId="1076"/>
          <ac:spMkLst>
            <pc:docMk/>
            <pc:sldMk cId="1594231727" sldId="258"/>
            <ac:spMk id="13" creationId="{FDF5D1CB-DFB4-C9D0-05EA-C6C1316245BA}"/>
          </ac:spMkLst>
        </pc:sp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7F2B9C9B-0D62-48EA-B738-E07058D756EA}" dt="2024-06-02T13:33:58.311" v="123" actId="1076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2T16:55:43.660" v="615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2T16:55:43.660" v="615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1 – Dummy-KI“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365764" y="2800993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mit Benchmark Tests: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F8E7DF-66FF-B108-3735-54582BD4C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0755" y="2617087"/>
            <a:ext cx="5665387" cy="377904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365764" y="3599759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Bewertungsfunktion:</a:t>
            </a:r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803377D-FDD7-007D-17E0-C093F5809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195858" y="3187460"/>
            <a:ext cx="6406195" cy="261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AA2DAA6-0FAD-9B16-5F68-095669C18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858" y="4037603"/>
            <a:ext cx="6398314" cy="252935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365764" y="4343599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Min-Max: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DF5D1CB-DFB4-C9D0-05EA-C6C1316245BA}"/>
              </a:ext>
            </a:extLst>
          </p:cNvPr>
          <p:cNvSpPr txBox="1"/>
          <p:nvPr/>
        </p:nvSpPr>
        <p:spPr>
          <a:xfrm>
            <a:off x="365764" y="5060913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Alpha-Beta: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MinMax</a:t>
            </a:r>
            <a:r>
              <a:rPr lang="en-US" sz="1400" dirty="0"/>
              <a:t> &amp; Alpha Beta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Erfolgreiche</a:t>
            </a:r>
            <a:r>
              <a:rPr lang="en-US" sz="1400" dirty="0"/>
              <a:t> </a:t>
            </a:r>
            <a:r>
              <a:rPr lang="en-US" sz="1400" dirty="0" err="1"/>
              <a:t>Benchmarktests</a:t>
            </a:r>
            <a:r>
              <a:rPr lang="en-US" sz="1400" dirty="0"/>
              <a:t> </a:t>
            </a:r>
            <a:r>
              <a:rPr lang="en-US" sz="1400" dirty="0" err="1"/>
              <a:t>mit</a:t>
            </a:r>
            <a:r>
              <a:rPr lang="en-US" sz="1400" dirty="0"/>
              <a:t> </a:t>
            </a:r>
            <a:r>
              <a:rPr lang="en-US" sz="1400" dirty="0" err="1"/>
              <a:t>effizienter</a:t>
            </a:r>
            <a:r>
              <a:rPr lang="en-US" sz="1400" dirty="0"/>
              <a:t> Zeit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Erweiterung</a:t>
            </a:r>
            <a:r>
              <a:rPr lang="en-US" sz="1400" dirty="0"/>
              <a:t> der </a:t>
            </a:r>
            <a:r>
              <a:rPr lang="en-US" sz="1400" dirty="0" err="1"/>
              <a:t>Unittests</a:t>
            </a: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Ausblick</a:t>
            </a:r>
            <a:r>
              <a:rPr lang="en-US" sz="1400" b="1" dirty="0"/>
              <a:t>: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Eventuell</a:t>
            </a:r>
            <a:r>
              <a:rPr lang="en-US" sz="1400" dirty="0"/>
              <a:t> Refactoring </a:t>
            </a:r>
            <a:r>
              <a:rPr lang="en-US" sz="1400" dirty="0" err="1"/>
              <a:t>notwendig</a:t>
            </a:r>
            <a:endParaRPr lang="en-US" sz="14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Durch</a:t>
            </a:r>
            <a:r>
              <a:rPr lang="en-US" sz="1400" dirty="0"/>
              <a:t> Bitboard ersatz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3: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Principal Variation </a:t>
            </a:r>
            <a:r>
              <a:rPr lang="en-US" sz="1400" dirty="0" err="1"/>
              <a:t>Suche</a:t>
            </a:r>
            <a:endParaRPr lang="en-US" sz="14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NegaMax</a:t>
            </a:r>
            <a:r>
              <a:rPr lang="en-US" sz="1400" dirty="0"/>
              <a:t> </a:t>
            </a:r>
            <a:r>
              <a:rPr lang="en-US" sz="1400" dirty="0" err="1"/>
              <a:t>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3 </a:t>
            </a:r>
            <a:r>
              <a:rPr lang="en-US" sz="1400" b="1" dirty="0" err="1"/>
              <a:t>Abgabe</a:t>
            </a:r>
            <a:r>
              <a:rPr lang="en-US" sz="1400" b="1" dirty="0"/>
              <a:t>: 16.06.2024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</Words>
  <Application>Microsoft Office PowerPoint</Application>
  <PresentationFormat>Breitbild</PresentationFormat>
  <Paragraphs>26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Office-Design</vt:lpstr>
      <vt:lpstr>PowerPoint-Präsentation</vt:lpstr>
      <vt:lpstr>Tabellarische Präsentation der Benchmarktests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2024-06-02T16:55:51Z</dcterms:modified>
</cp:coreProperties>
</file>

<file path=docProps/thumbnail.jpeg>
</file>